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21"/>
  </p:notesMasterIdLst>
  <p:sldIdLst>
    <p:sldId id="314" r:id="rId2"/>
    <p:sldId id="317" r:id="rId3"/>
    <p:sldId id="315" r:id="rId4"/>
    <p:sldId id="316" r:id="rId5"/>
    <p:sldId id="321" r:id="rId6"/>
    <p:sldId id="320" r:id="rId7"/>
    <p:sldId id="259" r:id="rId8"/>
    <p:sldId id="281" r:id="rId9"/>
    <p:sldId id="309" r:id="rId10"/>
    <p:sldId id="310" r:id="rId11"/>
    <p:sldId id="311" r:id="rId12"/>
    <p:sldId id="326" r:id="rId13"/>
    <p:sldId id="328" r:id="rId14"/>
    <p:sldId id="329" r:id="rId15"/>
    <p:sldId id="325" r:id="rId16"/>
    <p:sldId id="327" r:id="rId17"/>
    <p:sldId id="322" r:id="rId18"/>
    <p:sldId id="323" r:id="rId19"/>
    <p:sldId id="32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50" y="138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347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5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0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4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6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2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3" r:id="rId13"/>
    <p:sldLayoutId id="2147483675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TQWebt6V4o?feature=oembed" TargetMode="Externa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FLORIDA </a:t>
            </a:r>
            <a:r>
              <a:rPr lang="en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4021" y="320266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realizado por Gabriel Argente,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Haitian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Ji,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Davit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Costa, Iván López, Diego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Sanchez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y Marcos Simón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05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Biblioteca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96737"/>
            <a:ext cx="4146282" cy="25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21" y="1607127"/>
            <a:ext cx="4158991" cy="252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C1A91F-B2EA-1435-308C-FC2F2BE7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95" y="1560909"/>
            <a:ext cx="5011009" cy="30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</a:t>
            </a:r>
            <a:r>
              <a:rPr lang="es-E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Cafeteria</a:t>
            </a:r>
            <a:endParaRPr lang="es-E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68DF59-3EA0-7BF6-B43B-8D7F0F3C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1"/>
          <a:stretch/>
        </p:blipFill>
        <p:spPr>
          <a:xfrm>
            <a:off x="795100" y="1364880"/>
            <a:ext cx="7553749" cy="31358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D64FE7-540A-2FBB-190A-CF463EC9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61"/>
          <a:stretch/>
        </p:blipFill>
        <p:spPr>
          <a:xfrm>
            <a:off x="713225" y="1364880"/>
            <a:ext cx="7553749" cy="31358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EE1434-8B64-79B7-111E-5346C12F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4" y="1358059"/>
            <a:ext cx="7553749" cy="31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546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Biblioteca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01B332-2BD5-F9D0-8F38-0166F6A1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53" y="1417759"/>
            <a:ext cx="8101244" cy="31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1198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Administrador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E050C7-F795-18EA-DCA1-5C53A35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93" y="1461567"/>
            <a:ext cx="6899564" cy="30239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494499-119E-7584-FE4D-84B7FBDD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93" y="1461567"/>
            <a:ext cx="6933861" cy="30239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16F1C3-F6A0-B4F5-F781-07D09CDD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490" y="1461567"/>
            <a:ext cx="6899564" cy="30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4728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11029" y="2234792"/>
              <a:ext cx="3461663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ELEVATOR PITCH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Elementos multimedia en línea 9" title="Elevator Pitch PIdam2122ROJO">
            <a:hlinkClick r:id="" action="ppaction://media"/>
            <a:extLst>
              <a:ext uri="{FF2B5EF4-FFF2-40B4-BE49-F238E27FC236}">
                <a16:creationId xmlns:a16="http://schemas.microsoft.com/office/drawing/2014/main" id="{040CA61E-D78F-1B31-C090-4C61E5B4AA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lum bright="-100000"/>
          </a:blip>
          <a:stretch>
            <a:fillRect/>
          </a:stretch>
        </p:blipFill>
        <p:spPr>
          <a:xfrm>
            <a:off x="3431960" y="1460076"/>
            <a:ext cx="3935127" cy="22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696982" y="2215986"/>
              <a:ext cx="1889757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TRÍPTICO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23698-C6DF-A821-5C70-DC85BC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934" y="1118721"/>
            <a:ext cx="3775179" cy="29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44968F-EA75-4A5B-4A67-0D909035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603" y="1118721"/>
            <a:ext cx="3760510" cy="29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jorar - Iconos gratis de negocio">
            <a:extLst>
              <a:ext uri="{FF2B5EF4-FFF2-40B4-BE49-F238E27FC236}">
                <a16:creationId xmlns:a16="http://schemas.microsoft.com/office/drawing/2014/main" id="{73A114F0-74B7-1AE3-9C42-8B6335EA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75" y="108271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5378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En futuras versiones de la aplicación tenemos la intención de que el profesor/a pueda seleccionar ciertos días o horas en concreto en las que no puedan realizar una reunión con el, reservar peceras en la biblioteca y una funcionalidad para el aparcamiento.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473119"/>
            <a:ext cx="1593867" cy="4062513"/>
            <a:chOff x="1844927" y="468091"/>
            <a:chExt cx="1593867" cy="406251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1717637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PRÓXIMAS VERSIONES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granaje Engranajes - Gráficos vectoriales gratis en Pixabay">
            <a:extLst>
              <a:ext uri="{FF2B5EF4-FFF2-40B4-BE49-F238E27FC236}">
                <a16:creationId xmlns:a16="http://schemas.microsoft.com/office/drawing/2014/main" id="{6A76B0CE-8F04-945D-8343-2BD644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35" y="480907"/>
            <a:ext cx="482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96301" y="1916876"/>
            <a:ext cx="2957042" cy="120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puede mejorar y facilitar procesos de reserva en varios ámbitos dentro del centro.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10424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CONCLUSIÓN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164621" y="2889366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GRÁCIAS POR SU ATENCIÓN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Integrantes del equipo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841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789774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214960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4612486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/>
          <p:cNvSpPr/>
          <p:nvPr/>
        </p:nvSpPr>
        <p:spPr>
          <a:xfrm>
            <a:off x="6023842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743519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378418" y="1334776"/>
            <a:ext cx="1311478" cy="77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Google Shape;561;p52"/>
          <p:cNvSpPr/>
          <p:nvPr/>
        </p:nvSpPr>
        <p:spPr>
          <a:xfrm>
            <a:off x="608853" y="1635265"/>
            <a:ext cx="850609" cy="8529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/>
          <p:cNvSpPr/>
          <p:nvPr/>
        </p:nvSpPr>
        <p:spPr>
          <a:xfrm>
            <a:off x="1789774" y="1334776"/>
            <a:ext cx="1311478" cy="7754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210224" y="1334776"/>
            <a:ext cx="1316213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/>
          <p:cNvSpPr/>
          <p:nvPr/>
        </p:nvSpPr>
        <p:spPr>
          <a:xfrm>
            <a:off x="4614678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6023842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7435198" y="1334776"/>
            <a:ext cx="1311478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61;p52"/>
          <p:cNvSpPr/>
          <p:nvPr/>
        </p:nvSpPr>
        <p:spPr>
          <a:xfrm>
            <a:off x="204952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1;p52"/>
          <p:cNvSpPr/>
          <p:nvPr/>
        </p:nvSpPr>
        <p:spPr>
          <a:xfrm>
            <a:off x="344065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34;p52"/>
          <p:cNvSpPr/>
          <p:nvPr/>
        </p:nvSpPr>
        <p:spPr>
          <a:xfrm>
            <a:off x="4856019" y="1635266"/>
            <a:ext cx="824346" cy="85295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534;p52"/>
          <p:cNvSpPr/>
          <p:nvPr/>
        </p:nvSpPr>
        <p:spPr>
          <a:xfrm>
            <a:off x="6236430" y="1635265"/>
            <a:ext cx="886301" cy="8536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61;p52"/>
          <p:cNvSpPr/>
          <p:nvPr/>
        </p:nvSpPr>
        <p:spPr>
          <a:xfrm>
            <a:off x="7665632" y="1635264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ctángulo 61"/>
          <p:cNvSpPr/>
          <p:nvPr/>
        </p:nvSpPr>
        <p:spPr>
          <a:xfrm>
            <a:off x="228600" y="2657883"/>
            <a:ext cx="1466056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3" name="Rectángulo 62"/>
          <p:cNvSpPr/>
          <p:nvPr/>
        </p:nvSpPr>
        <p:spPr>
          <a:xfrm>
            <a:off x="1785414" y="2657883"/>
            <a:ext cx="1315837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3210223" y="2657883"/>
            <a:ext cx="1320949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/>
          <p:cNvSpPr/>
          <p:nvPr/>
        </p:nvSpPr>
        <p:spPr>
          <a:xfrm>
            <a:off x="4607750" y="2657883"/>
            <a:ext cx="1316214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/>
          <p:cNvSpPr/>
          <p:nvPr/>
        </p:nvSpPr>
        <p:spPr>
          <a:xfrm>
            <a:off x="6023842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/>
          <p:cNvSpPr/>
          <p:nvPr/>
        </p:nvSpPr>
        <p:spPr>
          <a:xfrm>
            <a:off x="7435198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579215" y="2655692"/>
            <a:ext cx="90988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Haitian</a:t>
            </a:r>
            <a:r>
              <a:rPr lang="es-ES" sz="1200" b="1" dirty="0">
                <a:latin typeface="Century Gothic" panose="020B0502020202020204" pitchFamily="34" charset="0"/>
              </a:rPr>
              <a:t> Ji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6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761610" y="2662619"/>
            <a:ext cx="138120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Gabriel Argente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23382" y="2662619"/>
            <a:ext cx="133442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Diego Sánchez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3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732641" y="2662619"/>
            <a:ext cx="103084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Davit</a:t>
            </a:r>
            <a:r>
              <a:rPr lang="es-ES" sz="1200" b="1" dirty="0">
                <a:latin typeface="Century Gothic" panose="020B0502020202020204" pitchFamily="34" charset="0"/>
              </a:rPr>
              <a:t> Costa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177542" y="2665166"/>
            <a:ext cx="1004075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Iván López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74441" y="2662619"/>
            <a:ext cx="123298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Marcos Simón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6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28213" y="315211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827031" y="314333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38388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sp>
        <p:nvSpPr>
          <p:cNvPr id="7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640146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0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079727" y="3099502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53825" y="308956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4349D349-0CFE-0DC8-DCDA-820A725AD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8" t="22519" r="23617" b="41912"/>
          <a:stretch/>
        </p:blipFill>
        <p:spPr>
          <a:xfrm>
            <a:off x="2048588" y="1640836"/>
            <a:ext cx="843671" cy="8418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A81183-8247-8B1E-654E-E49A1608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78" y="1632042"/>
            <a:ext cx="850608" cy="8506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B9869-401C-F16D-1731-B44630FD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2" y="1629691"/>
            <a:ext cx="875598" cy="8529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4465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2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mejora la gestión de los servicios del centro educativo Florida, los usuarios/as dispondrán de diferentes herramientas que agilizaran procesos difíciles de tratar como las reuniones con los diferentes docentes del centro</a:t>
            </a:r>
            <a:r>
              <a:rPr lang="es-ES" sz="1400" dirty="0">
                <a:latin typeface="Century Gothic" panose="020B0502020202020204" pitchFamily="34" charset="0"/>
              </a:rPr>
              <a:t>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PRESENTACIÓN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074" name="Picture 2" descr="Verifica» un sistema para agilizar la devolución de las rentas sujetas a  comprobación. | JAUMANDREU &amp; ASOCIADOS">
            <a:extLst>
              <a:ext uri="{FF2B5EF4-FFF2-40B4-BE49-F238E27FC236}">
                <a16:creationId xmlns:a16="http://schemas.microsoft.com/office/drawing/2014/main" id="{7FF18A1B-B0F7-D10E-0688-75E04214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075" flipH="1">
            <a:off x="6438875" y="133350"/>
            <a:ext cx="23706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mbilla Amarilla Luminosa PNG transparente - StickPNG">
            <a:extLst>
              <a:ext uri="{FF2B5EF4-FFF2-40B4-BE49-F238E27FC236}">
                <a16:creationId xmlns:a16="http://schemas.microsoft.com/office/drawing/2014/main" id="{A6C1B185-54D9-EBF7-9EB4-7AD2F572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509">
            <a:off x="3849169" y="160279"/>
            <a:ext cx="5041396" cy="67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Pensamos en como satisfacer las necesidades de tanto alumnos como docentes de Florida con una sola aplicación, la cual propiciaría y agilizaría el uso de los siguientes servicios…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Cafetería, Biblioteca, Reuniones y Info. Ciclos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536532" y="607868"/>
            <a:ext cx="1593867" cy="3927764"/>
            <a:chOff x="1536532" y="607868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536532" y="607868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7863" y="2013615"/>
              <a:ext cx="3049893" cy="7014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s-ES" sz="32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SURGIMIENTO DE LA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92803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HERRAMIENTAS DE TRABAJO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Microsoft Visual Studio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39" y="1100199"/>
            <a:ext cx="841245" cy="8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92" y="-79380"/>
            <a:ext cx="3200401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github - Iconos gratis de redes so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70" y="2211709"/>
            <a:ext cx="986843" cy="9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eb Services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5" y="2364220"/>
            <a:ext cx="1274904" cy="8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ngage Blog - Venngage Infografí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32" y="3244887"/>
            <a:ext cx="1094738" cy="10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7" y="1986296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EXPERIENCIA DEL USUARIO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4104" name="Picture 8" descr="Pin en carteles">
            <a:extLst>
              <a:ext uri="{FF2B5EF4-FFF2-40B4-BE49-F238E27FC236}">
                <a16:creationId xmlns:a16="http://schemas.microsoft.com/office/drawing/2014/main" id="{3EB602A2-3EDD-0F5F-B262-73D38E00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1" y="1117600"/>
            <a:ext cx="2863903" cy="46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4328318" y="1376766"/>
            <a:ext cx="1925856" cy="66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Orientativo</a:t>
            </a:r>
          </a:p>
        </p:txBody>
      </p:sp>
      <p:sp>
        <p:nvSpPr>
          <p:cNvPr id="11" name="Google Shape;391;p49">
            <a:extLst>
              <a:ext uri="{FF2B5EF4-FFF2-40B4-BE49-F238E27FC236}">
                <a16:creationId xmlns:a16="http://schemas.microsoft.com/office/drawing/2014/main" id="{7897D675-FC8E-C90B-61CA-D4B853B33826}"/>
              </a:ext>
            </a:extLst>
          </p:cNvPr>
          <p:cNvSpPr txBox="1">
            <a:spLocks/>
          </p:cNvSpPr>
          <p:nvPr/>
        </p:nvSpPr>
        <p:spPr>
          <a:xfrm rot="153713">
            <a:off x="4661785" y="2139804"/>
            <a:ext cx="1660121" cy="62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Sencilla</a:t>
            </a:r>
          </a:p>
        </p:txBody>
      </p:sp>
      <p:sp>
        <p:nvSpPr>
          <p:cNvPr id="12" name="Google Shape;391;p49">
            <a:extLst>
              <a:ext uri="{FF2B5EF4-FFF2-40B4-BE49-F238E27FC236}">
                <a16:creationId xmlns:a16="http://schemas.microsoft.com/office/drawing/2014/main" id="{01B47F08-C578-7F67-6710-13E3F31541F8}"/>
              </a:ext>
            </a:extLst>
          </p:cNvPr>
          <p:cNvSpPr txBox="1">
            <a:spLocks/>
          </p:cNvSpPr>
          <p:nvPr/>
        </p:nvSpPr>
        <p:spPr>
          <a:xfrm>
            <a:off x="4495283" y="2855854"/>
            <a:ext cx="2957042" cy="69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Cómoda</a:t>
            </a:r>
          </a:p>
        </p:txBody>
      </p:sp>
    </p:spTree>
    <p:extLst>
      <p:ext uri="{BB962C8B-B14F-4D97-AF65-F5344CB8AC3E}">
        <p14:creationId xmlns:p14="http://schemas.microsoft.com/office/powerpoint/2010/main" val="3170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353285" y="62172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540134" y="607868"/>
            <a:ext cx="1593867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 rot="16200000">
            <a:off x="452318" y="1673427"/>
            <a:ext cx="3200561" cy="70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3200" i="1" dirty="0">
                <a:latin typeface="Century Gothic" panose="020B0502020202020204" pitchFamily="34" charset="0"/>
              </a:rPr>
              <a:t>NUESTROS SERVICIOS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4AD2D8-8468-C31C-4B00-6D9D10FDB42D}"/>
              </a:ext>
            </a:extLst>
          </p:cNvPr>
          <p:cNvSpPr/>
          <p:nvPr/>
        </p:nvSpPr>
        <p:spPr>
          <a:xfrm>
            <a:off x="3338517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4E6761-0653-DF01-C56E-0D7F9069AFD3}"/>
              </a:ext>
            </a:extLst>
          </p:cNvPr>
          <p:cNvSpPr/>
          <p:nvPr/>
        </p:nvSpPr>
        <p:spPr>
          <a:xfrm>
            <a:off x="5776916" y="60786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ABB9F-25D7-8F28-BEC0-E0E27C685F28}"/>
              </a:ext>
            </a:extLst>
          </p:cNvPr>
          <p:cNvSpPr/>
          <p:nvPr/>
        </p:nvSpPr>
        <p:spPr>
          <a:xfrm>
            <a:off x="5756130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13056" y="1789656"/>
            <a:ext cx="8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Reunión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357402" y="3813445"/>
            <a:ext cx="108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Biblioteca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955413" y="3833324"/>
            <a:ext cx="103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Cafetería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16607" y="1789656"/>
            <a:ext cx="156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1026" name="Picture 2" descr="Cafetería - Iconos gratis de comida y restaur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50" y="2987581"/>
            <a:ext cx="979753" cy="9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blioteca - Iconos gratis de educ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06" y="2997295"/>
            <a:ext cx="869836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unión - Iconos gratis de perso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25" y="1085120"/>
            <a:ext cx="835509" cy="8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ficio universitario - Iconos gratis de edifici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3" y="1023720"/>
            <a:ext cx="800506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Century Gothic" panose="020B0502020202020204" pitchFamily="34" charset="0"/>
              </a:rPr>
              <a:t>Servicio Reunión</a:t>
            </a:r>
            <a:endParaRPr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0" y="1565564"/>
            <a:ext cx="4315035" cy="2649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367" r="9246" b="16906"/>
          <a:stretch/>
        </p:blipFill>
        <p:spPr>
          <a:xfrm>
            <a:off x="4660756" y="1565564"/>
            <a:ext cx="4315035" cy="2649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DC3D87-0F02-0421-B7E6-DBC74C717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40" t="-3326" r="340" b="29226"/>
          <a:stretch/>
        </p:blipFill>
        <p:spPr>
          <a:xfrm>
            <a:off x="1542361" y="1457300"/>
            <a:ext cx="6059228" cy="2744061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Cafetería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" t="949"/>
          <a:stretch/>
        </p:blipFill>
        <p:spPr>
          <a:xfrm>
            <a:off x="249382" y="1648691"/>
            <a:ext cx="4265687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0" y="1648691"/>
            <a:ext cx="4257765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FFAEA"/>
    </a:dk2>
    <a:lt2>
      <a:srgbClr val="FCE5CD"/>
    </a:lt2>
    <a:accent1>
      <a:srgbClr val="A8C987"/>
    </a:accent1>
    <a:accent2>
      <a:srgbClr val="D96FA0"/>
    </a:accent2>
    <a:accent3>
      <a:srgbClr val="66B9CC"/>
    </a:accent3>
    <a:accent4>
      <a:srgbClr val="F5DC6E"/>
    </a:accent4>
    <a:accent5>
      <a:srgbClr val="F3C347"/>
    </a:accent5>
    <a:accent6>
      <a:srgbClr val="5C65C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</TotalTime>
  <Words>285</Words>
  <Application>Microsoft Office PowerPoint</Application>
  <PresentationFormat>Presentación en pantalla (16:9)</PresentationFormat>
  <Paragraphs>51</Paragraphs>
  <Slides>19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Advent Pro</vt:lpstr>
      <vt:lpstr>Arial</vt:lpstr>
      <vt:lpstr>Century Gothic</vt:lpstr>
      <vt:lpstr>Roboto</vt:lpstr>
      <vt:lpstr>Food Delivery App by Slidesgo</vt:lpstr>
      <vt:lpstr>FLORIDA APP</vt:lpstr>
      <vt:lpstr>Integrantes del equipo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Servicio Reunión</vt:lpstr>
      <vt:lpstr>Servicio Cafetería</vt:lpstr>
      <vt:lpstr>Biblioteca</vt:lpstr>
      <vt:lpstr>Consultar Ciclos</vt:lpstr>
      <vt:lpstr>Gestión Cafeteria</vt:lpstr>
      <vt:lpstr>Gestión Biblioteca</vt:lpstr>
      <vt:lpstr>Gestión Administrador</vt:lpstr>
      <vt:lpstr>Presentación de PowerPoint</vt:lpstr>
      <vt:lpstr>Presentación de PowerPoint</vt:lpstr>
      <vt:lpstr>Presentación de PowerPoint</vt:lpstr>
      <vt:lpstr>Presentación de PowerPoint</vt:lpstr>
      <vt:lpstr>GRÁCIAS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gabriel14125d@gmail.com</cp:lastModifiedBy>
  <cp:revision>75</cp:revision>
  <dcterms:modified xsi:type="dcterms:W3CDTF">2022-05-23T10:33:19Z</dcterms:modified>
</cp:coreProperties>
</file>